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6" r:id="rId4"/>
    <p:sldId id="259" r:id="rId5"/>
    <p:sldId id="260" r:id="rId6"/>
    <p:sldId id="262" r:id="rId7"/>
    <p:sldId id="263" r:id="rId8"/>
    <p:sldId id="264" r:id="rId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78DCA6-837B-475B-BC3F-6D0146D2D2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5BEEB62-F5A6-4A17-9425-34BED38621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75AC022-EE0D-44DB-B518-33066D4432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EFF40-8696-4A0C-8CBB-175008E14C6A}" type="datetimeFigureOut">
              <a:rPr lang="ko-KR" altLang="en-US" smtClean="0"/>
              <a:t>2021-01-13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2C3D6E1-44F0-4A93-9B51-6C68AF8842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0438918-70AB-4078-8C4A-0D07CBE1A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E94F2-8E51-499D-A746-4FC863BA5C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05960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F6659E-FF0D-4C83-9744-19A7DF52E1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0C0DF85-38FB-4103-80EB-8EE8FFA873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2811F34-9010-4D5B-A350-843B9F9869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EFF40-8696-4A0C-8CBB-175008E14C6A}" type="datetimeFigureOut">
              <a:rPr lang="ko-KR" altLang="en-US" smtClean="0"/>
              <a:t>2021-01-13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444942C-5960-4B99-867C-48E7158161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F609934-306F-4924-BF7D-7519446C86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E94F2-8E51-499D-A746-4FC863BA5C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09147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C652922-84EB-4CD1-8CE1-1A8FE099658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26877CD-B50A-407E-9C4F-16B187619D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4E66C00-EB49-4CCD-9949-7D25567E51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EFF40-8696-4A0C-8CBB-175008E14C6A}" type="datetimeFigureOut">
              <a:rPr lang="ko-KR" altLang="en-US" smtClean="0"/>
              <a:t>2021-01-13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93670D4-FBCB-4D84-9C4A-E53DA9667F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BD27267-B533-4BD2-B20F-611897536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E94F2-8E51-499D-A746-4FC863BA5C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66777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ABDB5F-0419-46D4-A868-07953C8BB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D106892-6EB7-48BF-9E7E-23CE614D7C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F91F4A9-59F6-41EA-9F8C-1DD72BB79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EFF40-8696-4A0C-8CBB-175008E14C6A}" type="datetimeFigureOut">
              <a:rPr lang="ko-KR" altLang="en-US" smtClean="0"/>
              <a:t>2021-01-13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538F43A-C041-496D-B904-55BB984CB9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48AD58A-62EE-4E0A-9A00-0949AC04C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E94F2-8E51-499D-A746-4FC863BA5C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70690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814AD8-C342-4041-8EA5-674BF01D5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FD46A29-1AE6-435D-9083-47CBE46ADF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F735928-8A16-4BA7-A51E-588861A1DC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EFF40-8696-4A0C-8CBB-175008E14C6A}" type="datetimeFigureOut">
              <a:rPr lang="ko-KR" altLang="en-US" smtClean="0"/>
              <a:t>2021-01-13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B3A141D-F1C9-4A96-9651-95DB4F5D42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2A9434D-2408-45F3-8304-8A33B231C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E94F2-8E51-499D-A746-4FC863BA5C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50756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595A27-B189-4F06-89C9-F2CF4E1EE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6113C0F-90D6-4CE6-AD10-26A67493F4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5086532-900B-4C0E-9235-1C51C32EA0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80DA3FF-1061-49F5-AF3E-812951821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EFF40-8696-4A0C-8CBB-175008E14C6A}" type="datetimeFigureOut">
              <a:rPr lang="ko-KR" altLang="en-US" smtClean="0"/>
              <a:t>2021-01-13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4A3AAC3-D409-4BAD-B115-B7EB5B2E22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E3CB26A-8A96-487C-A20C-1ABF35D22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E94F2-8E51-499D-A746-4FC863BA5C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01487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F4D4C0-2046-4FF7-B144-03CD10C1C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533EFA0-0FA1-4C63-915E-6D3F4AE2A4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7C229C6-9B5B-4DE1-8809-B758BAA031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A92A3D3-07C2-4463-B457-7D50DB73F6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1401A86-A842-4065-9122-547FED44C7B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9E76C24-BE47-49A9-A23F-47133E992F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EFF40-8696-4A0C-8CBB-175008E14C6A}" type="datetimeFigureOut">
              <a:rPr lang="ko-KR" altLang="en-US" smtClean="0"/>
              <a:t>2021-01-13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1CC7C92-42E6-439F-9A7D-C190D23A9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CC285E8-D829-4455-AC7C-0A6ECE095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E94F2-8E51-499D-A746-4FC863BA5C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21265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B08BC6-9626-4636-A744-5F3631CC8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09F0074-4665-4CA9-9BB1-99574F0455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EFF40-8696-4A0C-8CBB-175008E14C6A}" type="datetimeFigureOut">
              <a:rPr lang="ko-KR" altLang="en-US" smtClean="0"/>
              <a:t>2021-01-13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307D005-6CBF-4D8A-8EFE-4A0075426C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C101D47-38AE-4CFD-A517-5DAFCDA71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E94F2-8E51-499D-A746-4FC863BA5C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56811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84BC3C9-3FDA-4DE5-8812-CADC3E5C6E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EFF40-8696-4A0C-8CBB-175008E14C6A}" type="datetimeFigureOut">
              <a:rPr lang="ko-KR" altLang="en-US" smtClean="0"/>
              <a:t>2021-01-13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A105FE6-BF57-4D7D-9737-4D3059C711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48F7851-90AB-4E83-9BBE-CF02E73AE3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E94F2-8E51-499D-A746-4FC863BA5C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19084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BEF4D9-8CFE-426A-8CEB-B903C5DFB6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5570F4E-FC16-46C8-887B-9D7DA8CA93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09038E1-D5EC-4318-AF57-01AD4FD7F0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12CA679-2592-4FD7-826F-41A0749E0C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EFF40-8696-4A0C-8CBB-175008E14C6A}" type="datetimeFigureOut">
              <a:rPr lang="ko-KR" altLang="en-US" smtClean="0"/>
              <a:t>2021-01-13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1A2807B-1BD7-4248-B71B-B021A02AF6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C815E19-B29E-4A6D-8E04-B1D2E0FAD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E94F2-8E51-499D-A746-4FC863BA5C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16512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B774BA-F601-42A0-938B-1E7302AC88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45030EE-8C08-4AE7-AC84-3D96C5AAED8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B437800-C9AF-4BDC-8600-8A84595BAE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7BA1E72-041D-466F-91F1-854883D065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EFF40-8696-4A0C-8CBB-175008E14C6A}" type="datetimeFigureOut">
              <a:rPr lang="ko-KR" altLang="en-US" smtClean="0"/>
              <a:t>2021-01-13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979919D-F15F-4F0A-9C09-B90227C15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7CE2EAE-F5C0-432F-82CC-8B6581420A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E94F2-8E51-499D-A746-4FC863BA5C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92715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2394D48-EF0B-47A4-A043-6585B7C91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293D83F-1780-4DB8-9D2D-7D11DC51F3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F9A93B3-81B5-46C7-B427-1B55AD4F478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0EFF40-8696-4A0C-8CBB-175008E14C6A}" type="datetimeFigureOut">
              <a:rPr lang="ko-KR" altLang="en-US" smtClean="0"/>
              <a:t>2021-01-13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414BD73-B2E0-4D3A-B847-F9765EDB2C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CF1A4F8-8582-47F0-8217-41F8EE6DBD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EE94F2-8E51-499D-A746-4FC863BA5C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57258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5DDAE69-C0D6-428D-83D6-48CB35BA6D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783" y="0"/>
            <a:ext cx="5338494" cy="6858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1A91998-63AC-4DCE-972F-960BAC89D6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6724" y="0"/>
            <a:ext cx="51816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2718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9B29DEE-8B88-4EAD-A9CE-EB6779D2BB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3150" y="400050"/>
            <a:ext cx="7505700" cy="605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1256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A72CAA1-2F3E-4643-A970-3CFABDC04C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474" y="0"/>
            <a:ext cx="3460824" cy="6858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DBFAA61-BC4A-435A-8E68-3B916C0AB1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9298" y="0"/>
            <a:ext cx="33887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6540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B1332E4-9C97-420F-8B70-B0510DEFFF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926" y="0"/>
            <a:ext cx="4973359" cy="68580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ABC7D4A3-78CB-4D4C-8440-FD73C0ACC897}"/>
              </a:ext>
            </a:extLst>
          </p:cNvPr>
          <p:cNvSpPr/>
          <p:nvPr/>
        </p:nvSpPr>
        <p:spPr>
          <a:xfrm>
            <a:off x="6096000" y="1201351"/>
            <a:ext cx="458035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solidFill>
                  <a:schemeClr val="tx1"/>
                </a:solidFill>
              </a:rPr>
              <a:t>1. DATA</a:t>
            </a:r>
            <a:r>
              <a:rPr lang="ko-KR" altLang="en-US" sz="2400" dirty="0">
                <a:solidFill>
                  <a:schemeClr val="tx1"/>
                </a:solidFill>
              </a:rPr>
              <a:t>를 받을 수 있는 곳 설명</a:t>
            </a:r>
          </a:p>
        </p:txBody>
      </p:sp>
    </p:spTree>
    <p:extLst>
      <p:ext uri="{BB962C8B-B14F-4D97-AF65-F5344CB8AC3E}">
        <p14:creationId xmlns:p14="http://schemas.microsoft.com/office/powerpoint/2010/main" val="25921280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4124199C-8CB0-4AE5-AFD4-74CC582361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5185" y="0"/>
            <a:ext cx="4002451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EA70AE82-3198-40F4-869E-3A9EABC1C9FB}"/>
              </a:ext>
            </a:extLst>
          </p:cNvPr>
          <p:cNvSpPr/>
          <p:nvPr/>
        </p:nvSpPr>
        <p:spPr>
          <a:xfrm>
            <a:off x="6096000" y="1201351"/>
            <a:ext cx="49407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solidFill>
                  <a:schemeClr val="tx1"/>
                </a:solidFill>
              </a:rPr>
              <a:t>2. Csv </a:t>
            </a:r>
            <a:r>
              <a:rPr lang="ko-KR" altLang="en-US" sz="2400" dirty="0">
                <a:solidFill>
                  <a:schemeClr val="tx1"/>
                </a:solidFill>
              </a:rPr>
              <a:t>파일 호출 및 출력하여 확인</a:t>
            </a:r>
          </a:p>
        </p:txBody>
      </p:sp>
    </p:spTree>
    <p:extLst>
      <p:ext uri="{BB962C8B-B14F-4D97-AF65-F5344CB8AC3E}">
        <p14:creationId xmlns:p14="http://schemas.microsoft.com/office/powerpoint/2010/main" val="24745162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ADC432BE-F231-43E2-8D5C-39D920A430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04" y="0"/>
            <a:ext cx="3923008" cy="68580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673D134-6E38-4C1F-BA24-E5C57D781D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9880"/>
          <a:stretch/>
        </p:blipFill>
        <p:spPr>
          <a:xfrm>
            <a:off x="3988012" y="65903"/>
            <a:ext cx="3379907" cy="499627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4D07099-7407-4EA5-A801-366068A261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925" t="77036" r="1925" b="-7319"/>
          <a:stretch/>
        </p:blipFill>
        <p:spPr>
          <a:xfrm>
            <a:off x="3908926" y="4940632"/>
            <a:ext cx="3379907" cy="2516659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A6AFF452-9F05-459D-8D46-3B5EE03EF1AF}"/>
              </a:ext>
            </a:extLst>
          </p:cNvPr>
          <p:cNvSpPr/>
          <p:nvPr/>
        </p:nvSpPr>
        <p:spPr>
          <a:xfrm>
            <a:off x="7367919" y="1217826"/>
            <a:ext cx="21788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solidFill>
                  <a:schemeClr val="tx1"/>
                </a:solidFill>
              </a:rPr>
              <a:t>3. </a:t>
            </a:r>
            <a:r>
              <a:rPr lang="ko-KR" altLang="en-US" sz="2400" dirty="0">
                <a:solidFill>
                  <a:schemeClr val="tx1"/>
                </a:solidFill>
              </a:rPr>
              <a:t>데이터 가공</a:t>
            </a:r>
          </a:p>
        </p:txBody>
      </p:sp>
    </p:spTree>
    <p:extLst>
      <p:ext uri="{BB962C8B-B14F-4D97-AF65-F5344CB8AC3E}">
        <p14:creationId xmlns:p14="http://schemas.microsoft.com/office/powerpoint/2010/main" val="41340553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A6AFF452-9F05-459D-8D46-3B5EE03EF1AF}"/>
              </a:ext>
            </a:extLst>
          </p:cNvPr>
          <p:cNvSpPr/>
          <p:nvPr/>
        </p:nvSpPr>
        <p:spPr>
          <a:xfrm>
            <a:off x="8350765" y="1160162"/>
            <a:ext cx="248657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/>
              <a:t>4. </a:t>
            </a:r>
            <a:r>
              <a:rPr lang="ko-KR" altLang="en-US" sz="2400" dirty="0"/>
              <a:t>데이터 시각화</a:t>
            </a:r>
            <a:endParaRPr lang="en-US" altLang="ko-KR" sz="2400" dirty="0"/>
          </a:p>
          <a:p>
            <a:r>
              <a:rPr lang="ko-KR" altLang="en-US" sz="2400" dirty="0"/>
              <a:t>   데이터 분석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B9CCAF9-8F9B-40D3-893C-184E5CE683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995" y="0"/>
            <a:ext cx="3956538" cy="6858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9D2E9CF-0515-4F77-AA0A-186B7D70BD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8568" y="26773"/>
            <a:ext cx="40748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0330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A6AFF452-9F05-459D-8D46-3B5EE03EF1AF}"/>
              </a:ext>
            </a:extLst>
          </p:cNvPr>
          <p:cNvSpPr/>
          <p:nvPr/>
        </p:nvSpPr>
        <p:spPr>
          <a:xfrm>
            <a:off x="8350765" y="1160162"/>
            <a:ext cx="252344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/>
              <a:t>5. ML algorithm </a:t>
            </a:r>
          </a:p>
          <a:p>
            <a:r>
              <a:rPr lang="en-US" altLang="ko-KR" sz="2400" dirty="0"/>
              <a:t>   </a:t>
            </a:r>
            <a:r>
              <a:rPr lang="ko-KR" altLang="en-US" sz="2400" dirty="0"/>
              <a:t>설명 및 구현</a:t>
            </a:r>
            <a:endParaRPr lang="en-US" altLang="ko-KR" sz="24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F091BA6-A501-4C39-800E-A16FD6A4E5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715" y="0"/>
            <a:ext cx="3841856" cy="68580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BE15C2F-EA04-4695-8BC7-5E29F7270A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4571" y="0"/>
            <a:ext cx="4083768" cy="6858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A959F1A-9D84-4EFA-AEC7-5067DF50A6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5639" y="2430162"/>
            <a:ext cx="3966361" cy="4427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5650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</TotalTime>
  <Words>36</Words>
  <Application>Microsoft Office PowerPoint</Application>
  <PresentationFormat>와이드스크린</PresentationFormat>
  <Paragraphs>7</Paragraphs>
  <Slides>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1" baseType="lpstr">
      <vt:lpstr>Arial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user</cp:lastModifiedBy>
  <cp:revision>4</cp:revision>
  <dcterms:created xsi:type="dcterms:W3CDTF">2021-01-13T01:56:04Z</dcterms:created>
  <dcterms:modified xsi:type="dcterms:W3CDTF">2021-01-13T02:23:21Z</dcterms:modified>
</cp:coreProperties>
</file>